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6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4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0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9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6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9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3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3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9393-2847-4FDA-B2C0-BFD9D825D7A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9AB0-5653-46BD-853B-2D4DE428A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6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" y="0"/>
            <a:ext cx="121893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4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Kolkata</dc:creator>
  <cp:lastModifiedBy>Kolkata</cp:lastModifiedBy>
  <cp:revision>1</cp:revision>
  <dcterms:created xsi:type="dcterms:W3CDTF">2024-01-23T09:52:35Z</dcterms:created>
  <dcterms:modified xsi:type="dcterms:W3CDTF">2024-01-23T09:52:50Z</dcterms:modified>
</cp:coreProperties>
</file>