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81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2AD2-1637-4A0C-8855-00C69C227106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633-87CB-4229-A84C-4AC118D867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715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2AD2-1637-4A0C-8855-00C69C227106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633-87CB-4229-A84C-4AC118D867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574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2AD2-1637-4A0C-8855-00C69C227106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633-87CB-4229-A84C-4AC118D867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891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2AD2-1637-4A0C-8855-00C69C227106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633-87CB-4229-A84C-4AC118D867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004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2AD2-1637-4A0C-8855-00C69C227106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633-87CB-4229-A84C-4AC118D867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571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2AD2-1637-4A0C-8855-00C69C227106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633-87CB-4229-A84C-4AC118D867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316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2AD2-1637-4A0C-8855-00C69C227106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633-87CB-4229-A84C-4AC118D867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903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2AD2-1637-4A0C-8855-00C69C227106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633-87CB-4229-A84C-4AC118D867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395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2AD2-1637-4A0C-8855-00C69C227106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633-87CB-4229-A84C-4AC118D867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52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2AD2-1637-4A0C-8855-00C69C227106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633-87CB-4229-A84C-4AC118D867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755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2AD2-1637-4A0C-8855-00C69C227106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633-87CB-4229-A84C-4AC118D867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371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32AD2-1637-4A0C-8855-00C69C227106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CF633-87CB-4229-A84C-4AC118D867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145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9D629-E031-4764-9996-676DBFC68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8DFFF-2DDB-417F-A569-886665614E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460AC6-D2B8-4803-93BE-ADC2E4E079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3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Kolkata</cp:lastModifiedBy>
  <cp:revision>1</cp:revision>
  <dcterms:created xsi:type="dcterms:W3CDTF">2023-07-24T06:51:58Z</dcterms:created>
  <dcterms:modified xsi:type="dcterms:W3CDTF">2024-01-23T09:49:24Z</dcterms:modified>
</cp:coreProperties>
</file>